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4674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4964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8842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emf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emf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5C7D06-5B17-48B3-8C2A-CABDC4355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09" y="107069"/>
            <a:ext cx="3390302" cy="20862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57FA30-EF49-4757-844A-3335D5C82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07" y="2277951"/>
            <a:ext cx="3390304" cy="20862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D62D07-FEFC-4F28-BE93-7FBC0716D1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336" y="4460972"/>
            <a:ext cx="3390301" cy="22683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9AC4A5-7614-44A4-8EF6-D89BBE117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7292" y="1716062"/>
            <a:ext cx="2113618" cy="57975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00A95B5-8DEF-4A22-8C81-69E7E7F75F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9500" y="4260456"/>
            <a:ext cx="536796" cy="5797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619993C-0E78-49BD-ABFC-259C159FBB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3833956" y="4260456"/>
            <a:ext cx="482799" cy="53003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17F37CF-C2BA-49BC-B293-7A029476CC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3861324" y="4974601"/>
            <a:ext cx="482799" cy="58007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FF86FAF-10C4-409B-BE08-A044156942E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3836114" y="5738783"/>
            <a:ext cx="482799" cy="55012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C056A74-71FD-4C9E-8F85-E49EC74DD2D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8169484" y="5738782"/>
            <a:ext cx="471001" cy="55013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C5C0756-9CA4-421F-A263-AF39EAE1AC4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09500" y="5007894"/>
            <a:ext cx="530985" cy="5632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CA3169C-8222-4BCB-A899-EBE2149B0C9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85138" y="1752746"/>
            <a:ext cx="3127954" cy="161676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CBCA5DE-7F49-4B18-8A23-AD74430C2AE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883624" y="135978"/>
            <a:ext cx="3129468" cy="161676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B228115-3EFD-4CDA-AB74-7C910FB7689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883624" y="3377255"/>
            <a:ext cx="3129468" cy="1766402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9D46B23-7150-4BEF-B4BC-C73D40C939A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883624" y="5143657"/>
            <a:ext cx="3129468" cy="158561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40E806F-136B-4643-B2D4-F6ACF35ABC9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519469" y="193180"/>
            <a:ext cx="3432345" cy="908383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7E245ECA-1D6D-42D4-BE12-AD0FE581A548}"/>
              </a:ext>
            </a:extLst>
          </p:cNvPr>
          <p:cNvSpPr txBox="1"/>
          <p:nvPr/>
        </p:nvSpPr>
        <p:spPr>
          <a:xfrm>
            <a:off x="4415373" y="1132603"/>
            <a:ext cx="37806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Created by Ryan Rogers, Dan Murtagh, and Christian Moncada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D00E34-4D7A-4331-8C41-481ED1DFA513}"/>
              </a:ext>
            </a:extLst>
          </p:cNvPr>
          <p:cNvSpPr txBox="1"/>
          <p:nvPr/>
        </p:nvSpPr>
        <p:spPr>
          <a:xfrm>
            <a:off x="4802740" y="1348525"/>
            <a:ext cx="37806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Faculty: </a:t>
            </a: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 Dr. D Cenk </a:t>
            </a:r>
            <a:r>
              <a:rPr lang="en-US" sz="1100" dirty="0" err="1">
                <a:solidFill>
                  <a:prstClr val="black"/>
                </a:solidFill>
                <a:latin typeface="Calibri" panose="020F0502020204030204"/>
              </a:rPr>
              <a:t>Erdil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&amp; Prof. Robert McCloud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9D3DFA-3C20-4A81-90AA-F49C5AADD11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3394" y="2458901"/>
            <a:ext cx="2528130" cy="15053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F81802A-49F6-4E65-A653-919F9399470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707" y="2458901"/>
            <a:ext cx="2475248" cy="15053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B82219C-70D3-4D33-A69A-DAE13D26DD58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802740" y="4127351"/>
            <a:ext cx="2840933" cy="273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451660"/>
      </p:ext>
    </p:extLst>
  </p:cSld>
  <p:clrMapOvr>
    <a:masterClrMapping/>
  </p:clrMapOvr>
</p:sld>
</file>

<file path=ppt/theme/theme1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23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Storyboard Layouts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Moncada, Christian D.</dc:creator>
  <cp:lastModifiedBy>Christian Moncada</cp:lastModifiedBy>
  <cp:revision>8</cp:revision>
  <dcterms:created xsi:type="dcterms:W3CDTF">2019-03-26T19:18:34Z</dcterms:created>
  <dcterms:modified xsi:type="dcterms:W3CDTF">2019-04-18T23:00:57Z</dcterms:modified>
</cp:coreProperties>
</file>

<file path=docProps/thumbnail.jpeg>
</file>